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1"/>
          <a:stretch/>
        </p:blipFill>
        <p:spPr>
          <a:xfrm>
            <a:off x="720" y="0"/>
            <a:ext cx="10075320" cy="5664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/>
          <p:cNvPicPr/>
          <p:nvPr/>
        </p:nvPicPr>
        <p:blipFill>
          <a:blip r:embed="rId1"/>
          <a:stretch/>
        </p:blipFill>
        <p:spPr>
          <a:xfrm>
            <a:off x="720" y="0"/>
            <a:ext cx="10075320" cy="5664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/>
          <p:cNvPicPr/>
          <p:nvPr/>
        </p:nvPicPr>
        <p:blipFill>
          <a:blip r:embed="rId1"/>
          <a:stretch/>
        </p:blipFill>
        <p:spPr>
          <a:xfrm>
            <a:off x="720" y="0"/>
            <a:ext cx="10075320" cy="5664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/>
          <p:cNvPicPr/>
          <p:nvPr/>
        </p:nvPicPr>
        <p:blipFill>
          <a:blip r:embed="rId1"/>
          <a:stretch/>
        </p:blipFill>
        <p:spPr>
          <a:xfrm>
            <a:off x="720" y="0"/>
            <a:ext cx="10075320" cy="5664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/>
          <p:cNvPicPr/>
          <p:nvPr/>
        </p:nvPicPr>
        <p:blipFill>
          <a:blip r:embed="rId1"/>
          <a:stretch/>
        </p:blipFill>
        <p:spPr>
          <a:xfrm>
            <a:off x="720" y="0"/>
            <a:ext cx="10075320" cy="5664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1555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2022-02-18T23:55:22Z</dcterms:created>
  <dc:creator/>
  <dc:description/>
  <dc:language>en-AU</dc:language>
  <cp:lastModifiedBy/>
  <dcterms:modified xsi:type="dcterms:W3CDTF">2026-10-08T01:10:27Z</dcterms:modified>
  <cp:revision>18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